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1" r:id="rId2"/>
    <p:sldId id="281" r:id="rId3"/>
    <p:sldId id="291" r:id="rId4"/>
    <p:sldId id="292" r:id="rId5"/>
    <p:sldId id="293" r:id="rId6"/>
    <p:sldId id="294" r:id="rId7"/>
    <p:sldId id="282" r:id="rId8"/>
    <p:sldId id="283" r:id="rId9"/>
    <p:sldId id="284" r:id="rId10"/>
    <p:sldId id="286" r:id="rId11"/>
    <p:sldId id="287" r:id="rId12"/>
    <p:sldId id="258" r:id="rId13"/>
    <p:sldId id="260" r:id="rId14"/>
    <p:sldId id="274" r:id="rId15"/>
    <p:sldId id="275" r:id="rId16"/>
    <p:sldId id="259" r:id="rId17"/>
    <p:sldId id="269" r:id="rId18"/>
    <p:sldId id="262" r:id="rId19"/>
    <p:sldId id="263" r:id="rId20"/>
    <p:sldId id="264" r:id="rId21"/>
    <p:sldId id="273" r:id="rId22"/>
    <p:sldId id="278" r:id="rId23"/>
    <p:sldId id="279" r:id="rId24"/>
    <p:sldId id="265" r:id="rId25"/>
    <p:sldId id="266" r:id="rId26"/>
    <p:sldId id="267" r:id="rId27"/>
    <p:sldId id="276" r:id="rId28"/>
    <p:sldId id="268" r:id="rId29"/>
    <p:sldId id="270" r:id="rId30"/>
    <p:sldId id="288" r:id="rId31"/>
    <p:sldId id="272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3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2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A9599-0388-45C5-9831-F29A4A685B96}" type="datetimeFigureOut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76DAB-DE47-4B14-B214-FD9A0A7B7E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662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76DAB-DE47-4B14-B214-FD9A0A7B7EF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946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50660-F87A-4EAD-A145-5BF2412119A0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373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1596-8EC5-4E27-8708-49913B712E9B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2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86F7-434F-4F1C-BAC1-B023795D4913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5D6A-94C0-4561-8E34-0408ADC6F217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9283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B773-1D6B-40B1-A60B-590082D5FDFF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2231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F5CCC-1469-4560-B80D-8C5C5E35329E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45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DCF2C-DC74-4B24-83C1-2AFD901F4528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6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09DC1-9DCA-4974-9A59-A11C917B783F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456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16A21-B5CD-483A-9168-014E2E4B2C80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90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A4FA-F449-451A-B9BA-4182D00CA1D3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454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5CDAD-5D74-46FA-A59C-2E8E56DC6E05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131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6694">
              <a:srgbClr val="CDE1F2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EAAE9-D60B-4944-94C6-85105BCB84CE}" type="datetime1">
              <a:rPr lang="zh-TW" altLang="en-US" smtClean="0"/>
              <a:t>2019/6/3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BE8FA-3552-4777-814C-865B097631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90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324">
              <a:srgbClr val="DDEAF6"/>
            </a:gs>
            <a:gs pos="46694">
              <a:srgbClr val="CDE1F2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mtClean="0"/>
              <a:t>Logistic Regression : </a:t>
            </a:r>
            <a:br>
              <a:rPr lang="en-US" altLang="zh-TW" smtClean="0"/>
            </a:br>
            <a:r>
              <a:rPr lang="en-US" altLang="zh-TW" smtClean="0"/>
              <a:t>Home Credit Default Risk</a:t>
            </a:r>
            <a:br>
              <a:rPr lang="en-US" altLang="zh-TW" smtClean="0"/>
            </a:br>
            <a:r>
              <a:rPr lang="zh-TW" altLang="en-US" smtClean="0"/>
              <a:t>房屋信貸拖欠風險預測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42720" y="4496118"/>
            <a:ext cx="9144000" cy="1655762"/>
          </a:xfrm>
          <a:noFill/>
        </p:spPr>
        <p:txBody>
          <a:bodyPr/>
          <a:lstStyle/>
          <a:p>
            <a:r>
              <a:rPr lang="en-US" altLang="zh-TW" dirty="0" smtClean="0"/>
              <a:t>Professor</a:t>
            </a:r>
            <a:r>
              <a:rPr lang="zh-TW" altLang="en-US" dirty="0" smtClean="0"/>
              <a:t>：張創然</a:t>
            </a:r>
            <a:endParaRPr lang="en-US" altLang="zh-TW" dirty="0" smtClean="0"/>
          </a:p>
          <a:p>
            <a:r>
              <a:rPr lang="en-US" altLang="zh-TW" dirty="0" smtClean="0"/>
              <a:t>Student </a:t>
            </a:r>
            <a:r>
              <a:rPr lang="en-US" altLang="zh-TW" dirty="0" smtClean="0"/>
              <a:t>: </a:t>
            </a:r>
            <a:r>
              <a:rPr lang="en-US" altLang="zh-TW" dirty="0" smtClean="0"/>
              <a:t>small</a:t>
            </a:r>
            <a:endParaRPr lang="en-US" altLang="zh-TW" dirty="0" smtClean="0"/>
          </a:p>
          <a:p>
            <a:r>
              <a:rPr lang="en-US" altLang="zh-TW" dirty="0" smtClean="0"/>
              <a:t>ID:M07158012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904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4648" y="5903005"/>
            <a:ext cx="3802703" cy="6996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591" y="1799745"/>
            <a:ext cx="6510818" cy="390649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746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608"/>
            <a:ext cx="10515600" cy="372953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02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匯入套件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68" t="33550" r="62156" b="56669"/>
          <a:stretch/>
        </p:blipFill>
        <p:spPr>
          <a:xfrm>
            <a:off x="838199" y="2027460"/>
            <a:ext cx="10475293" cy="33947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29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974" t="53857" r="50472" b="30580"/>
          <a:stretch/>
        </p:blipFill>
        <p:spPr>
          <a:xfrm>
            <a:off x="838199" y="2153919"/>
            <a:ext cx="10555467" cy="32362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918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969" y="1825625"/>
            <a:ext cx="4932062" cy="435133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505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8874" y="1825625"/>
            <a:ext cx="4934252" cy="435133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67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491" t="41207" r="51467" b="17212"/>
          <a:stretch/>
        </p:blipFill>
        <p:spPr>
          <a:xfrm>
            <a:off x="3068052" y="1996557"/>
            <a:ext cx="5568852" cy="464487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343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130" y="1805326"/>
            <a:ext cx="7138714" cy="484412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352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42" t="61998" r="45934" b="19894"/>
          <a:stretch/>
        </p:blipFill>
        <p:spPr>
          <a:xfrm>
            <a:off x="838200" y="2091958"/>
            <a:ext cx="10265543" cy="31377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3036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742" t="27123" r="44300" b="63997"/>
          <a:stretch/>
        </p:blipFill>
        <p:spPr>
          <a:xfrm>
            <a:off x="784884" y="2149813"/>
            <a:ext cx="10552909" cy="15077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7141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9324">
              <a:srgbClr val="DDEAF6"/>
            </a:gs>
            <a:gs pos="46694">
              <a:srgbClr val="CDE1F2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What is Logistic Regression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42720" y="4496118"/>
            <a:ext cx="9144000" cy="1655762"/>
          </a:xfrm>
          <a:noFill/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15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350" t="25991" r="52561" b="18146"/>
          <a:stretch/>
        </p:blipFill>
        <p:spPr>
          <a:xfrm>
            <a:off x="3469104" y="1690688"/>
            <a:ext cx="4311316" cy="50011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368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508" y="1825625"/>
            <a:ext cx="6136983" cy="435133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265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4059" y="1825625"/>
            <a:ext cx="4923882" cy="435133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642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8678" y="1825625"/>
            <a:ext cx="4914643" cy="435133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830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923" t="57745" r="54072" b="27545"/>
          <a:stretch/>
        </p:blipFill>
        <p:spPr>
          <a:xfrm>
            <a:off x="838200" y="1978526"/>
            <a:ext cx="10419728" cy="331536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657726"/>
            <a:ext cx="721895" cy="6898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182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617" t="28017" r="55491" b="65947"/>
          <a:stretch/>
        </p:blipFill>
        <p:spPr>
          <a:xfrm>
            <a:off x="838199" y="2247088"/>
            <a:ext cx="10264477" cy="1458637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1990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68" t="30253" r="62156" b="59240"/>
          <a:stretch/>
        </p:blipFill>
        <p:spPr>
          <a:xfrm>
            <a:off x="838199" y="1926075"/>
            <a:ext cx="10549014" cy="367262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750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240" t="54173" r="68443" b="27495"/>
          <a:stretch/>
        </p:blipFill>
        <p:spPr>
          <a:xfrm>
            <a:off x="3308686" y="1945531"/>
            <a:ext cx="5101214" cy="464777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428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548" y="1825625"/>
            <a:ext cx="4918904" cy="4351338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4323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379" y="1705492"/>
            <a:ext cx="10112541" cy="503219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65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優點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模型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輸出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參數</a:t>
            </a:r>
            <a:endParaRPr lang="zh-TW" altLang="en-US" dirty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簡單</a:t>
            </a:r>
            <a:r>
              <a:rPr lang="zh-TW" altLang="en-US" dirty="0"/>
              <a:t>高</a:t>
            </a:r>
            <a:r>
              <a:rPr lang="zh-TW" altLang="en-US" dirty="0" smtClean="0"/>
              <a:t>效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9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學習</a:t>
            </a:r>
            <a:r>
              <a:rPr lang="en-US" altLang="zh-TW" dirty="0" smtClean="0"/>
              <a:t>Logistic</a:t>
            </a:r>
            <a:r>
              <a:rPr lang="zh-TW" altLang="en-US" dirty="0" smtClean="0"/>
              <a:t>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原理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認識</a:t>
            </a:r>
            <a:r>
              <a:rPr lang="en-US" altLang="zh-TW" dirty="0" smtClean="0"/>
              <a:t>Logistic</a:t>
            </a:r>
            <a:r>
              <a:rPr lang="zh-TW" altLang="en-US" dirty="0" smtClean="0"/>
              <a:t>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公式推導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了解</a:t>
            </a:r>
            <a:r>
              <a:rPr lang="en-US" altLang="zh-TW" dirty="0"/>
              <a:t>Logistic</a:t>
            </a:r>
            <a:r>
              <a:rPr lang="zh-TW" altLang="en-US" dirty="0"/>
              <a:t>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的應用場景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了解</a:t>
            </a:r>
            <a:r>
              <a:rPr lang="en-US" altLang="zh-TW" dirty="0" err="1" smtClean="0"/>
              <a:t>sklearn</a:t>
            </a:r>
            <a:r>
              <a:rPr lang="zh-TW" altLang="en-US" dirty="0" smtClean="0"/>
              <a:t>中的</a:t>
            </a:r>
            <a:r>
              <a:rPr lang="en-US" altLang="zh-TW" dirty="0"/>
              <a:t>Logistic</a:t>
            </a:r>
            <a:r>
              <a:rPr lang="zh-TW" altLang="en-US" dirty="0"/>
              <a:t>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API</a:t>
            </a:r>
            <a:r>
              <a:rPr lang="zh-TW" altLang="en-US" dirty="0" smtClean="0"/>
              <a:t>用法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了解</a:t>
            </a:r>
            <a:r>
              <a:rPr lang="en-US" altLang="zh-TW" dirty="0" smtClean="0"/>
              <a:t>pandas</a:t>
            </a:r>
            <a:r>
              <a:rPr lang="zh-TW" altLang="en-US" dirty="0" smtClean="0"/>
              <a:t>中進行數據分析的</a:t>
            </a:r>
            <a:r>
              <a:rPr lang="en-US" altLang="zh-TW" dirty="0" smtClean="0"/>
              <a:t>API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/>
              <a:t>了解</a:t>
            </a:r>
            <a:r>
              <a:rPr lang="en-US" altLang="zh-TW" dirty="0" err="1" smtClean="0"/>
              <a:t>matplotlib</a:t>
            </a:r>
            <a:r>
              <a:rPr lang="zh-TW" altLang="en-US" dirty="0" smtClean="0"/>
              <a:t>中繪圖的</a:t>
            </a:r>
            <a:r>
              <a:rPr lang="en-US" altLang="zh-TW" dirty="0" smtClean="0"/>
              <a:t>API</a:t>
            </a:r>
          </a:p>
          <a:p>
            <a:pPr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39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3623143" y="2969677"/>
            <a:ext cx="5038725" cy="753237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Thanks you for listening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84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缺</a:t>
            </a:r>
            <a:r>
              <a:rPr lang="zh-TW" altLang="en-US" dirty="0" smtClean="0"/>
              <a:t>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/>
              <a:t>特徵</a:t>
            </a:r>
            <a:r>
              <a:rPr lang="zh-TW" altLang="en-US" dirty="0"/>
              <a:t>相關</a:t>
            </a:r>
            <a:r>
              <a:rPr lang="zh-TW" altLang="en-US" dirty="0" smtClean="0"/>
              <a:t>情況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特徵空間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精度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197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與其他分類方法的比較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/>
              <a:t>決策樹：</a:t>
            </a:r>
          </a:p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數據的</a:t>
            </a:r>
            <a:r>
              <a:rPr lang="zh-TW" altLang="en-US" dirty="0" smtClean="0"/>
              <a:t>結構</a:t>
            </a:r>
            <a:endParaRPr lang="zh-TW" altLang="en-US" dirty="0"/>
          </a:p>
          <a:p>
            <a:r>
              <a:rPr lang="zh-TW" altLang="en-US" dirty="0"/>
              <a:t>線性</a:t>
            </a:r>
            <a:r>
              <a:rPr lang="zh-TW" altLang="en-US" dirty="0" smtClean="0"/>
              <a:t>特性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SVM</a:t>
            </a:r>
            <a:r>
              <a:rPr lang="zh-TW" altLang="en-US" dirty="0"/>
              <a:t>：</a:t>
            </a:r>
          </a:p>
          <a:p>
            <a:pPr marL="0" indent="0">
              <a:buNone/>
            </a:pPr>
            <a:endParaRPr lang="zh-TW" altLang="en-US" dirty="0"/>
          </a:p>
          <a:p>
            <a:r>
              <a:rPr lang="zh-TW" altLang="en-US" dirty="0"/>
              <a:t>極</a:t>
            </a:r>
            <a:r>
              <a:rPr lang="zh-TW" altLang="en-US" dirty="0" smtClean="0"/>
              <a:t>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34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Logistic Regression</a:t>
            </a:r>
            <a:r>
              <a:rPr lang="zh-TW" altLang="en-US" dirty="0" smtClean="0"/>
              <a:t> 說明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42720" y="4496118"/>
            <a:ext cx="9144000" cy="1655762"/>
          </a:xfrm>
          <a:noFill/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63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4356"/>
            <a:ext cx="10594012" cy="4013994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253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055"/>
          <a:stretch/>
        </p:blipFill>
        <p:spPr>
          <a:xfrm>
            <a:off x="2286000" y="2382044"/>
            <a:ext cx="7311006" cy="32385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992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238"/>
          <a:stretch/>
        </p:blipFill>
        <p:spPr>
          <a:xfrm>
            <a:off x="838200" y="1939129"/>
            <a:ext cx="6992224" cy="4124325"/>
          </a:xfrm>
          <a:prstGeom prst="rect">
            <a:avLst/>
          </a:prstGeom>
        </p:spPr>
      </p:pic>
      <p:pic>
        <p:nvPicPr>
          <p:cNvPr id="5" name="內容版面配置區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533" y="3553384"/>
            <a:ext cx="2938267" cy="895813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BE8FA-3552-4777-814C-865B09763144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968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6884</TotalTime>
  <Words>127</Words>
  <Application>Microsoft Office PowerPoint</Application>
  <PresentationFormat>寬螢幕</PresentationFormat>
  <Paragraphs>65</Paragraphs>
  <Slides>31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新細明體</vt:lpstr>
      <vt:lpstr>標楷體</vt:lpstr>
      <vt:lpstr>Arial</vt:lpstr>
      <vt:lpstr>Calibri</vt:lpstr>
      <vt:lpstr>Calibri Light</vt:lpstr>
      <vt:lpstr>Office 佈景主題</vt:lpstr>
      <vt:lpstr>Logistic Regression :  Home Credit Default Risk 房屋信貸拖欠風險預測</vt:lpstr>
      <vt:lpstr>What is Logistic Regression</vt:lpstr>
      <vt:lpstr>優點</vt:lpstr>
      <vt:lpstr>缺點</vt:lpstr>
      <vt:lpstr>與其他分類方法的比較</vt:lpstr>
      <vt:lpstr>Logistic Regression 說明</vt:lpstr>
      <vt:lpstr>PowerPoint 簡報</vt:lpstr>
      <vt:lpstr>PowerPoint 簡報</vt:lpstr>
      <vt:lpstr>PowerPoint 簡報</vt:lpstr>
      <vt:lpstr>PowerPoint 簡報</vt:lpstr>
      <vt:lpstr>PowerPoint 簡報</vt:lpstr>
      <vt:lpstr>匯入套件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Conclusion</vt:lpstr>
      <vt:lpstr>Thanks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詩含 張</dc:creator>
  <cp:lastModifiedBy>詩含 張</cp:lastModifiedBy>
  <cp:revision>41</cp:revision>
  <dcterms:created xsi:type="dcterms:W3CDTF">2019-05-16T19:39:14Z</dcterms:created>
  <dcterms:modified xsi:type="dcterms:W3CDTF">2019-06-03T05:52:16Z</dcterms:modified>
</cp:coreProperties>
</file>